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620"/>
    <p:restoredTop sz="94660"/>
  </p:normalViewPr>
  <p:slideViewPr>
    <p:cSldViewPr>
      <p:cViewPr varScale="1">
        <p:scale>
          <a:sx n="109" d="100"/>
          <a:sy n="109" d="100"/>
        </p:scale>
        <p:origin x="-624" y="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3197F-8A77-4C80-9129-A5B1B3C1A723}" type="datetimeFigureOut">
              <a:rPr lang="en-US" smtClean="0"/>
              <a:pPr/>
              <a:t>10/10/2011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3BFBD0-28A8-4B51-9138-C12AFB5933AF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3197F-8A77-4C80-9129-A5B1B3C1A723}" type="datetimeFigureOut">
              <a:rPr lang="en-US" smtClean="0"/>
              <a:pPr/>
              <a:t>10/10/2011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3BFBD0-28A8-4B51-9138-C12AFB5933AF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3197F-8A77-4C80-9129-A5B1B3C1A723}" type="datetimeFigureOut">
              <a:rPr lang="en-US" smtClean="0"/>
              <a:pPr/>
              <a:t>10/10/2011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3BFBD0-28A8-4B51-9138-C12AFB5933AF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3197F-8A77-4C80-9129-A5B1B3C1A723}" type="datetimeFigureOut">
              <a:rPr lang="en-US" smtClean="0"/>
              <a:pPr/>
              <a:t>10/10/2011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3BFBD0-28A8-4B51-9138-C12AFB5933AF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3197F-8A77-4C80-9129-A5B1B3C1A723}" type="datetimeFigureOut">
              <a:rPr lang="en-US" smtClean="0"/>
              <a:pPr/>
              <a:t>10/10/2011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3BFBD0-28A8-4B51-9138-C12AFB5933AF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3197F-8A77-4C80-9129-A5B1B3C1A723}" type="datetimeFigureOut">
              <a:rPr lang="en-US" smtClean="0"/>
              <a:pPr/>
              <a:t>10/10/2011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3BFBD0-28A8-4B51-9138-C12AFB5933AF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3197F-8A77-4C80-9129-A5B1B3C1A723}" type="datetimeFigureOut">
              <a:rPr lang="en-US" smtClean="0"/>
              <a:pPr/>
              <a:t>10/10/2011</a:t>
            </a:fld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3BFBD0-28A8-4B51-9138-C12AFB5933AF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3197F-8A77-4C80-9129-A5B1B3C1A723}" type="datetimeFigureOut">
              <a:rPr lang="en-US" smtClean="0"/>
              <a:pPr/>
              <a:t>10/10/2011</a:t>
            </a:fld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3BFBD0-28A8-4B51-9138-C12AFB5933AF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3197F-8A77-4C80-9129-A5B1B3C1A723}" type="datetimeFigureOut">
              <a:rPr lang="en-US" smtClean="0"/>
              <a:pPr/>
              <a:t>10/10/2011</a:t>
            </a:fld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3BFBD0-28A8-4B51-9138-C12AFB5933AF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3197F-8A77-4C80-9129-A5B1B3C1A723}" type="datetimeFigureOut">
              <a:rPr lang="en-US" smtClean="0"/>
              <a:pPr/>
              <a:t>10/10/2011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3BFBD0-28A8-4B51-9138-C12AFB5933AF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3197F-8A77-4C80-9129-A5B1B3C1A723}" type="datetimeFigureOut">
              <a:rPr lang="en-US" smtClean="0"/>
              <a:pPr/>
              <a:t>10/10/2011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3BFBD0-28A8-4B51-9138-C12AFB5933AF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BA3197F-8A77-4C80-9129-A5B1B3C1A723}" type="datetimeFigureOut">
              <a:rPr lang="en-US" smtClean="0"/>
              <a:pPr/>
              <a:t>10/10/2011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D3BFBD0-28A8-4B51-9138-C12AFB5933AF}" type="slidenum">
              <a:rPr lang="en-AU" smtClean="0"/>
              <a:pPr/>
              <a:t>‹#›</a:t>
            </a:fld>
            <a:endParaRPr lang="en-A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666707" y="285728"/>
            <a:ext cx="5734519" cy="1754326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en-US" sz="5400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Camp Slide Show:  </a:t>
            </a:r>
          </a:p>
          <a:p>
            <a:pPr algn="ctr"/>
            <a:r>
              <a:rPr lang="en-US" sz="5400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Self Reflection</a:t>
            </a:r>
            <a:endParaRPr lang="en-US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357158" y="2143116"/>
            <a:ext cx="7429552" cy="48320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AU" sz="2800" dirty="0" smtClean="0"/>
              <a:t>This PowerPoint presentation shows </a:t>
            </a:r>
            <a:r>
              <a:rPr lang="en-AU" sz="2800" dirty="0" smtClean="0"/>
              <a:t>.....me doing horse ridding, bush art, bush walking,teddys kitchen.</a:t>
            </a:r>
            <a:endParaRPr lang="en-AU" sz="2800" dirty="0" smtClean="0"/>
          </a:p>
          <a:p>
            <a:endParaRPr lang="en-AU" sz="2800" dirty="0"/>
          </a:p>
          <a:p>
            <a:endParaRPr lang="en-AU" sz="2800" dirty="0" smtClean="0"/>
          </a:p>
          <a:p>
            <a:r>
              <a:rPr lang="en-AU" sz="2800" dirty="0"/>
              <a:t>S</a:t>
            </a:r>
            <a:r>
              <a:rPr lang="en-AU" sz="2800" dirty="0" smtClean="0"/>
              <a:t>kills that I had to use in Microsoft PowerPoint when creating this slide show include </a:t>
            </a:r>
            <a:r>
              <a:rPr lang="en-AU" sz="2800" dirty="0" smtClean="0"/>
              <a:t>... Copping,pasting,inset,picture,clipart.</a:t>
            </a:r>
            <a:endParaRPr lang="en-AU" sz="2800" dirty="0" smtClean="0"/>
          </a:p>
          <a:p>
            <a:endParaRPr lang="en-AU" sz="2800" dirty="0"/>
          </a:p>
          <a:p>
            <a:endParaRPr lang="en-AU" sz="2800" dirty="0" smtClean="0"/>
          </a:p>
          <a:p>
            <a:endParaRPr lang="en-AU" sz="2800" dirty="0"/>
          </a:p>
        </p:txBody>
      </p:sp>
      <p:sp>
        <p:nvSpPr>
          <p:cNvPr id="8" name="5-Point Star 7"/>
          <p:cNvSpPr/>
          <p:nvPr/>
        </p:nvSpPr>
        <p:spPr>
          <a:xfrm>
            <a:off x="8072462" y="1643050"/>
            <a:ext cx="857224" cy="857256"/>
          </a:xfrm>
          <a:prstGeom prst="star5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AU"/>
          </a:p>
        </p:txBody>
      </p:sp>
      <p:sp>
        <p:nvSpPr>
          <p:cNvPr id="9" name="5-Point Star 8"/>
          <p:cNvSpPr/>
          <p:nvPr/>
        </p:nvSpPr>
        <p:spPr>
          <a:xfrm>
            <a:off x="8072462" y="2643182"/>
            <a:ext cx="857224" cy="857256"/>
          </a:xfrm>
          <a:prstGeom prst="star5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AU"/>
          </a:p>
        </p:txBody>
      </p:sp>
      <p:sp>
        <p:nvSpPr>
          <p:cNvPr id="10" name="5-Point Star 9"/>
          <p:cNvSpPr/>
          <p:nvPr/>
        </p:nvSpPr>
        <p:spPr>
          <a:xfrm>
            <a:off x="8072462" y="3714752"/>
            <a:ext cx="857224" cy="857256"/>
          </a:xfrm>
          <a:prstGeom prst="star5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AU"/>
          </a:p>
        </p:txBody>
      </p:sp>
      <p:sp>
        <p:nvSpPr>
          <p:cNvPr id="11" name="5-Point Star 10"/>
          <p:cNvSpPr/>
          <p:nvPr/>
        </p:nvSpPr>
        <p:spPr>
          <a:xfrm>
            <a:off x="8072462" y="4786322"/>
            <a:ext cx="857224" cy="857256"/>
          </a:xfrm>
          <a:prstGeom prst="star5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AU"/>
          </a:p>
        </p:txBody>
      </p:sp>
      <p:sp>
        <p:nvSpPr>
          <p:cNvPr id="12" name="5-Point Star 11"/>
          <p:cNvSpPr/>
          <p:nvPr/>
        </p:nvSpPr>
        <p:spPr>
          <a:xfrm>
            <a:off x="8072462" y="5786454"/>
            <a:ext cx="857224" cy="857256"/>
          </a:xfrm>
          <a:prstGeom prst="star5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A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14</TotalTime>
  <Words>41</Words>
  <Application>Microsoft Office PowerPoint</Application>
  <PresentationFormat>On-screen Show (4:3)</PresentationFormat>
  <Paragraphs>7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Department of Education and Early Childhood Developm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Education</dc:creator>
  <cp:lastModifiedBy>Education</cp:lastModifiedBy>
  <cp:revision>3</cp:revision>
  <dcterms:created xsi:type="dcterms:W3CDTF">2011-09-14T00:52:14Z</dcterms:created>
  <dcterms:modified xsi:type="dcterms:W3CDTF">2011-10-10T01:44:07Z</dcterms:modified>
</cp:coreProperties>
</file>

<file path=docProps/thumbnail.jpeg>
</file>