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3197F-8A77-4C80-9129-A5B1B3C1A723}" type="datetimeFigureOut">
              <a:rPr lang="en-US" smtClean="0"/>
              <a:pPr/>
              <a:t>10/17/2011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BFBD0-28A8-4B51-9138-C12AFB5933A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143116"/>
            <a:ext cx="74295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The purpose of my Wikispace is </a:t>
            </a:r>
            <a:r>
              <a:rPr lang="en-AU" sz="2800" dirty="0" smtClean="0"/>
              <a:t>.....to share things about me and so everyone can see what i like and what i do.</a:t>
            </a:r>
            <a:endParaRPr lang="en-AU" sz="2800" dirty="0" smtClean="0"/>
          </a:p>
          <a:p>
            <a:endParaRPr lang="en-AU" sz="2800" dirty="0"/>
          </a:p>
          <a:p>
            <a:endParaRPr lang="en-AU" sz="2800" dirty="0" smtClean="0"/>
          </a:p>
          <a:p>
            <a:r>
              <a:rPr lang="en-AU" sz="2800" dirty="0"/>
              <a:t>S</a:t>
            </a:r>
            <a:r>
              <a:rPr lang="en-AU" sz="2800" dirty="0" smtClean="0"/>
              <a:t>kills that I had learn to develop my Wikispace include </a:t>
            </a:r>
            <a:r>
              <a:rPr lang="en-AU" sz="2800" dirty="0" smtClean="0"/>
              <a:t>typing , decorating</a:t>
            </a:r>
            <a:r>
              <a:rPr lang="en-AU" sz="2800" smtClean="0"/>
              <a:t>, uploading.</a:t>
            </a:r>
            <a:endParaRPr lang="en-AU" sz="2800" dirty="0" smtClean="0"/>
          </a:p>
          <a:p>
            <a:endParaRPr lang="en-AU" sz="2800" dirty="0"/>
          </a:p>
          <a:p>
            <a:endParaRPr lang="en-AU" sz="2800" dirty="0" smtClean="0"/>
          </a:p>
          <a:p>
            <a:endParaRPr lang="en-AU" sz="2800" dirty="0"/>
          </a:p>
        </p:txBody>
      </p:sp>
      <p:sp>
        <p:nvSpPr>
          <p:cNvPr id="8" name="5-Point Star 7"/>
          <p:cNvSpPr/>
          <p:nvPr/>
        </p:nvSpPr>
        <p:spPr>
          <a:xfrm>
            <a:off x="8072462" y="1643050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5-Point Star 8"/>
          <p:cNvSpPr/>
          <p:nvPr/>
        </p:nvSpPr>
        <p:spPr>
          <a:xfrm>
            <a:off x="8072462" y="264318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5-Point Star 9"/>
          <p:cNvSpPr/>
          <p:nvPr/>
        </p:nvSpPr>
        <p:spPr>
          <a:xfrm>
            <a:off x="8072462" y="371475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5-Point Star 10"/>
          <p:cNvSpPr/>
          <p:nvPr/>
        </p:nvSpPr>
        <p:spPr>
          <a:xfrm>
            <a:off x="8072462" y="4786322"/>
            <a:ext cx="857224" cy="85725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5-Point Star 11"/>
          <p:cNvSpPr/>
          <p:nvPr/>
        </p:nvSpPr>
        <p:spPr>
          <a:xfrm>
            <a:off x="8072462" y="5786454"/>
            <a:ext cx="857224" cy="857256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149059" y="357166"/>
            <a:ext cx="8753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Wikispace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 self reflection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Department of Education and Early Childhood Developm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5</cp:revision>
  <dcterms:created xsi:type="dcterms:W3CDTF">2011-09-14T00:52:14Z</dcterms:created>
  <dcterms:modified xsi:type="dcterms:W3CDTF">2011-10-17T02:24:01Z</dcterms:modified>
</cp:coreProperties>
</file>