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7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AU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AU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BA3197F-8A77-4C80-9129-A5B1B3C1A723}" type="datetimeFigureOut">
              <a:rPr lang="en-US" smtClean="0"/>
              <a:pPr/>
              <a:t>10/17/2011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D3BFBD0-28A8-4B51-9138-C12AFB5933AF}" type="slidenum">
              <a:rPr lang="en-AU" smtClean="0"/>
              <a:pPr/>
              <a:t>‹#›</a:t>
            </a:fld>
            <a:endParaRPr lang="en-A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extBox 6"/>
          <p:cNvSpPr txBox="1"/>
          <p:nvPr/>
        </p:nvSpPr>
        <p:spPr>
          <a:xfrm>
            <a:off x="357158" y="2143116"/>
            <a:ext cx="7429552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AU" sz="2800" dirty="0" smtClean="0"/>
              <a:t>The purpose of my Wikispace is </a:t>
            </a:r>
            <a:r>
              <a:rPr lang="en-AU" sz="2800" dirty="0" smtClean="0"/>
              <a:t>.....to share things about me and so everyone can see what i like and what i do.</a:t>
            </a:r>
            <a:endParaRPr lang="en-AU" sz="2800" dirty="0" smtClean="0"/>
          </a:p>
          <a:p>
            <a:endParaRPr lang="en-AU" sz="2800" dirty="0"/>
          </a:p>
          <a:p>
            <a:endParaRPr lang="en-AU" sz="2800" dirty="0" smtClean="0"/>
          </a:p>
          <a:p>
            <a:r>
              <a:rPr lang="en-AU" sz="2800" dirty="0"/>
              <a:t>S</a:t>
            </a:r>
            <a:r>
              <a:rPr lang="en-AU" sz="2800" dirty="0" smtClean="0"/>
              <a:t>kills that I had learn to develop my Wikispace include </a:t>
            </a:r>
            <a:r>
              <a:rPr lang="en-AU" sz="2800" dirty="0" smtClean="0"/>
              <a:t>typing , decorating</a:t>
            </a:r>
            <a:r>
              <a:rPr lang="en-AU" sz="2800" smtClean="0"/>
              <a:t>, uploading.</a:t>
            </a:r>
            <a:endParaRPr lang="en-AU" sz="2800" dirty="0" smtClean="0"/>
          </a:p>
          <a:p>
            <a:endParaRPr lang="en-AU" sz="2800" dirty="0"/>
          </a:p>
          <a:p>
            <a:endParaRPr lang="en-AU" sz="2800" dirty="0" smtClean="0"/>
          </a:p>
          <a:p>
            <a:endParaRPr lang="en-AU" sz="2800" dirty="0"/>
          </a:p>
        </p:txBody>
      </p:sp>
      <p:sp>
        <p:nvSpPr>
          <p:cNvPr id="8" name="5-Point Star 7"/>
          <p:cNvSpPr/>
          <p:nvPr/>
        </p:nvSpPr>
        <p:spPr>
          <a:xfrm>
            <a:off x="8072462" y="1643050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9" name="5-Point Star 8"/>
          <p:cNvSpPr/>
          <p:nvPr/>
        </p:nvSpPr>
        <p:spPr>
          <a:xfrm>
            <a:off x="8072462" y="264318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0" name="5-Point Star 9"/>
          <p:cNvSpPr/>
          <p:nvPr/>
        </p:nvSpPr>
        <p:spPr>
          <a:xfrm>
            <a:off x="8072462" y="371475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1" name="5-Point Star 10"/>
          <p:cNvSpPr/>
          <p:nvPr/>
        </p:nvSpPr>
        <p:spPr>
          <a:xfrm>
            <a:off x="8072462" y="4786322"/>
            <a:ext cx="857224" cy="857256"/>
          </a:xfrm>
          <a:prstGeom prst="star5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2" name="5-Point Star 11"/>
          <p:cNvSpPr/>
          <p:nvPr/>
        </p:nvSpPr>
        <p:spPr>
          <a:xfrm>
            <a:off x="8072462" y="5786454"/>
            <a:ext cx="857224" cy="857256"/>
          </a:xfrm>
          <a:prstGeom prst="star5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3" name="Rectangle 12"/>
          <p:cNvSpPr/>
          <p:nvPr/>
        </p:nvSpPr>
        <p:spPr>
          <a:xfrm>
            <a:off x="149059" y="357166"/>
            <a:ext cx="8753358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en-US" sz="5400" b="1" cap="all" spc="0" dirty="0" err="1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Wikispace</a:t>
            </a:r>
            <a:r>
              <a:rPr lang="en-US" sz="5400" b="1" cap="all" spc="0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:  self reflection</a:t>
            </a:r>
            <a:endParaRPr lang="en-US" sz="5400" b="1" cap="all" spc="0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</TotalTime>
  <Words>45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Department of Education and Early Childhood Developm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Education</dc:creator>
  <cp:lastModifiedBy>Education</cp:lastModifiedBy>
  <cp:revision>5</cp:revision>
  <dcterms:created xsi:type="dcterms:W3CDTF">2011-09-14T00:52:14Z</dcterms:created>
  <dcterms:modified xsi:type="dcterms:W3CDTF">2011-10-17T02:24:01Z</dcterms:modified>
</cp:coreProperties>
</file>

<file path=docProps/thumbnail.jpeg>
</file>